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61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24" autoAdjust="0"/>
  </p:normalViewPr>
  <p:slideViewPr>
    <p:cSldViewPr>
      <p:cViewPr>
        <p:scale>
          <a:sx n="75" d="100"/>
          <a:sy n="75" d="100"/>
        </p:scale>
        <p:origin x="-1236" y="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0878F0C-DDC9-4BE3-AC3D-1F0F2719FE40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97FEE5F-6DE1-4F0C-B04B-35E4F168C96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7FEE5F-6DE1-4F0C-B04B-35E4F168C96D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72F185-E9AB-4B45-A4DC-11B21B4BBC56}" type="datetimeFigureOut">
              <a:rPr lang="en-US" smtClean="0"/>
              <a:pPr/>
              <a:t>10/12/2011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7EA47C-3389-447F-A61F-D90ADE705EA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style>
          <a:lnRef idx="0">
            <a:schemeClr val="accent5"/>
          </a:lnRef>
          <a:fillRef idx="3">
            <a:schemeClr val="accent5"/>
          </a:fillRef>
          <a:effectRef idx="3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Science Olympiad portfolio 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Ariana A.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en-US" dirty="0" smtClean="0"/>
              <a:t>Materials necessary to  build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About 1 Epoxy glue </a:t>
            </a:r>
          </a:p>
          <a:p>
            <a:r>
              <a:rPr lang="en-US" b="1" i="1" u="sng" dirty="0" smtClean="0"/>
              <a:t>2</a:t>
            </a:r>
            <a:r>
              <a:rPr lang="en-US" dirty="0" smtClean="0"/>
              <a:t>    1 liter “Smart water” bottle</a:t>
            </a:r>
          </a:p>
          <a:p>
            <a:r>
              <a:rPr lang="en-US" dirty="0" smtClean="0"/>
              <a:t>Scissors</a:t>
            </a:r>
          </a:p>
          <a:p>
            <a:r>
              <a:rPr lang="en-US" dirty="0" smtClean="0"/>
              <a:t>Construction paper</a:t>
            </a:r>
          </a:p>
          <a:p>
            <a:r>
              <a:rPr lang="en-US" dirty="0" smtClean="0"/>
              <a:t>Poster board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Fins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/>
          <a:lstStyle/>
          <a:p>
            <a:pPr>
              <a:buNone/>
            </a:pPr>
            <a:r>
              <a:rPr lang="en-US" dirty="0" smtClean="0"/>
              <a:t>        The fins will be made out of poster board because poster board is strong and light material.  Others materials are light weighted but are not strong enough. I will install three fins on a one liter bottle about 8.04cm away from each other. The fins each have a surface area of about 84 cm</a:t>
            </a:r>
            <a:r>
              <a:rPr lang="en-US" baseline="30000" dirty="0" smtClean="0">
                <a:latin typeface="+mj-lt"/>
              </a:rPr>
              <a:t>2.</a:t>
            </a:r>
            <a:endParaRPr lang="en-US" baseline="30000" dirty="0">
              <a:latin typeface="+mj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Glue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/>
          <a:lstStyle/>
          <a:p>
            <a:pPr>
              <a:buNone/>
            </a:pPr>
            <a:r>
              <a:rPr lang="en-US" dirty="0" smtClean="0"/>
              <a:t>		 The type of glue is epoxy glue. I will use about 15oz of it to glue on the 3 fins.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much water should be put in a bottle rocket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		A bottle rocket should be about 1/3 full of water because water and if there is to much water and not enough pressurized air the water will add more weight to the bottle causing it to come </a:t>
            </a:r>
            <a:r>
              <a:rPr lang="en-US" smtClean="0"/>
              <a:t>down faster. 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6570</TotalTime>
  <Words>99</Words>
  <Application>Microsoft Office PowerPoint</Application>
  <PresentationFormat>On-screen Show (4:3)</PresentationFormat>
  <Paragraphs>16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Science Olympiad portfolio  </vt:lpstr>
      <vt:lpstr>Materials necessary to  build</vt:lpstr>
      <vt:lpstr>Fins </vt:lpstr>
      <vt:lpstr>Glue</vt:lpstr>
      <vt:lpstr>How much water should be put in a bottle rocket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Science Olympiad portfolio</dc:title>
  <dc:creator>Owner</dc:creator>
  <cp:lastModifiedBy>Owner</cp:lastModifiedBy>
  <cp:revision>53</cp:revision>
  <dcterms:created xsi:type="dcterms:W3CDTF">2011-10-04T00:10:55Z</dcterms:created>
  <dcterms:modified xsi:type="dcterms:W3CDTF">2011-10-13T02:54:08Z</dcterms:modified>
</cp:coreProperties>
</file>

<file path=docProps/thumbnail.jpeg>
</file>